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3" r:id="rId8"/>
    <p:sldId id="262"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8" d="100"/>
          <a:sy n="58" d="100"/>
        </p:scale>
        <p:origin x="96" y="12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3/13/2018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3/13/2018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96027F-7875-4030-9381-8BD8C4F21935}" type="datetimeFigureOut">
              <a:rPr lang="en-US" dirty="0"/>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3/13/2018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3/13/2018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3/13/2018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3/13/2018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download.cnet.com/PrimoPDF/3000-18497_4-10264577.html" TargetMode="External"/><Relationship Id="rId2" Type="http://schemas.openxmlformats.org/officeDocument/2006/relationships/hyperlink" Target="http://www.download.com/" TargetMode="External"/><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2" Type="http://schemas.openxmlformats.org/officeDocument/2006/relationships/hyperlink" Target="http://www.cnet.com/profiles/Download.com%20Staff"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www.cnet.com/profiles/Download.com%20Staff"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www.cnet.com/profiles/Download.com%20Staff"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A71CE-1C0A-4C64-846E-663E56F44ED1}"/>
              </a:ext>
            </a:extLst>
          </p:cNvPr>
          <p:cNvSpPr>
            <a:spLocks noGrp="1"/>
          </p:cNvSpPr>
          <p:nvPr>
            <p:ph type="ctrTitle"/>
          </p:nvPr>
        </p:nvSpPr>
        <p:spPr/>
        <p:txBody>
          <a:bodyPr/>
          <a:lstStyle/>
          <a:p>
            <a:r>
              <a:rPr lang="en-CA" dirty="0"/>
              <a:t>Primo PDF Creator</a:t>
            </a:r>
          </a:p>
        </p:txBody>
      </p:sp>
      <p:sp>
        <p:nvSpPr>
          <p:cNvPr id="3" name="Subtitle 2">
            <a:extLst>
              <a:ext uri="{FF2B5EF4-FFF2-40B4-BE49-F238E27FC236}">
                <a16:creationId xmlns:a16="http://schemas.microsoft.com/office/drawing/2014/main" id="{D4CBA78E-511D-436F-B075-548DE61A8834}"/>
              </a:ext>
            </a:extLst>
          </p:cNvPr>
          <p:cNvSpPr>
            <a:spLocks noGrp="1"/>
          </p:cNvSpPr>
          <p:nvPr>
            <p:ph type="subTitle" idx="1"/>
          </p:nvPr>
        </p:nvSpPr>
        <p:spPr/>
        <p:txBody>
          <a:bodyPr/>
          <a:lstStyle/>
          <a:p>
            <a:r>
              <a:rPr lang="en-CA" dirty="0"/>
              <a:t>M Salter</a:t>
            </a:r>
          </a:p>
          <a:p>
            <a:r>
              <a:rPr lang="en-CA" dirty="0"/>
              <a:t>Palm Creek computer club  ~  march 2018</a:t>
            </a:r>
          </a:p>
        </p:txBody>
      </p:sp>
    </p:spTree>
    <p:extLst>
      <p:ext uri="{BB962C8B-B14F-4D97-AF65-F5344CB8AC3E}">
        <p14:creationId xmlns:p14="http://schemas.microsoft.com/office/powerpoint/2010/main" val="351215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81F5C6D-8467-463B-8A7F-D3B1CD7D5C3F}"/>
              </a:ext>
            </a:extLst>
          </p:cNvPr>
          <p:cNvSpPr txBox="1"/>
          <p:nvPr/>
        </p:nvSpPr>
        <p:spPr>
          <a:xfrm>
            <a:off x="432262" y="681644"/>
            <a:ext cx="9576262" cy="3139321"/>
          </a:xfrm>
          <a:prstGeom prst="rect">
            <a:avLst/>
          </a:prstGeom>
          <a:noFill/>
        </p:spPr>
        <p:txBody>
          <a:bodyPr wrap="square" rtlCol="0">
            <a:spAutoFit/>
          </a:bodyPr>
          <a:lstStyle/>
          <a:p>
            <a:pPr marL="342900" indent="-342900">
              <a:buFont typeface="+mj-lt"/>
              <a:buAutoNum type="arabicPeriod"/>
            </a:pPr>
            <a:r>
              <a:rPr lang="en-CA" dirty="0"/>
              <a:t>Download the program from </a:t>
            </a:r>
            <a:r>
              <a:rPr lang="en-CA" dirty="0">
                <a:hlinkClick r:id="rId2"/>
              </a:rPr>
              <a:t>www.download.com</a:t>
            </a:r>
            <a:r>
              <a:rPr lang="en-CA" dirty="0"/>
              <a:t>.  Search for PDF creator.</a:t>
            </a:r>
            <a:br>
              <a:rPr lang="en-CA" dirty="0"/>
            </a:br>
            <a:endParaRPr lang="en-CA" dirty="0"/>
          </a:p>
          <a:p>
            <a:pPr marL="342900" indent="-342900">
              <a:buFont typeface="+mj-lt"/>
              <a:buAutoNum type="arabicPeriod"/>
            </a:pPr>
            <a:r>
              <a:rPr lang="en-CA" dirty="0"/>
              <a:t>Use this link (below) to directly access the file:</a:t>
            </a:r>
          </a:p>
          <a:p>
            <a:pPr marL="342900" indent="-342900">
              <a:buFont typeface="+mj-lt"/>
              <a:buAutoNum type="arabicPeriod"/>
            </a:pPr>
            <a:endParaRPr lang="en-CA" dirty="0"/>
          </a:p>
          <a:p>
            <a:pPr lvl="1"/>
            <a:r>
              <a:rPr lang="en-CA" u="sng" dirty="0">
                <a:hlinkClick r:id="rId3"/>
              </a:rPr>
              <a:t>http://download.cnet.com/PrimoPDF/3000-18497_4-10264577.html</a:t>
            </a:r>
            <a:endParaRPr lang="en-CA" dirty="0"/>
          </a:p>
          <a:p>
            <a:pPr marL="342900" indent="-342900">
              <a:buFont typeface="+mj-lt"/>
              <a:buAutoNum type="arabicPeriod"/>
            </a:pPr>
            <a:endParaRPr lang="en-CA" dirty="0"/>
          </a:p>
          <a:p>
            <a:pPr marL="342900" indent="-342900">
              <a:buFont typeface="+mj-lt"/>
              <a:buAutoNum type="arabicPeriod"/>
            </a:pPr>
            <a:r>
              <a:rPr lang="en-CA" dirty="0"/>
              <a:t>Install the program</a:t>
            </a:r>
            <a:br>
              <a:rPr lang="en-CA" dirty="0"/>
            </a:br>
            <a:endParaRPr lang="en-CA" dirty="0"/>
          </a:p>
          <a:p>
            <a:pPr marL="342900" indent="-342900">
              <a:buFont typeface="+mj-lt"/>
              <a:buAutoNum type="arabicPeriod"/>
            </a:pPr>
            <a:r>
              <a:rPr lang="en-CA" dirty="0"/>
              <a:t>It’s very simple.  Just drag the file you wish to convert to a PDF over the icon.</a:t>
            </a:r>
            <a:br>
              <a:rPr lang="en-CA" dirty="0"/>
            </a:br>
            <a:endParaRPr lang="en-CA" dirty="0"/>
          </a:p>
          <a:p>
            <a:pPr marL="342900" indent="-342900">
              <a:buFont typeface="+mj-lt"/>
              <a:buAutoNum type="arabicPeriod"/>
            </a:pPr>
            <a:r>
              <a:rPr lang="en-CA" dirty="0"/>
              <a:t>Click on the Icon to make changes to </a:t>
            </a:r>
            <a:r>
              <a:rPr lang="en-CA" dirty="0" err="1"/>
              <a:t>PrimoPDF</a:t>
            </a:r>
            <a:r>
              <a:rPr lang="en-CA" dirty="0"/>
              <a:t> creator.</a:t>
            </a:r>
          </a:p>
        </p:txBody>
      </p:sp>
      <p:pic>
        <p:nvPicPr>
          <p:cNvPr id="3" name="Picture 2">
            <a:extLst>
              <a:ext uri="{FF2B5EF4-FFF2-40B4-BE49-F238E27FC236}">
                <a16:creationId xmlns:a16="http://schemas.microsoft.com/office/drawing/2014/main" id="{589D2569-506C-4F06-9C2B-D5C2AE9C566E}"/>
              </a:ext>
            </a:extLst>
          </p:cNvPr>
          <p:cNvPicPr>
            <a:picLocks noChangeAspect="1"/>
          </p:cNvPicPr>
          <p:nvPr/>
        </p:nvPicPr>
        <p:blipFill>
          <a:blip r:embed="rId4"/>
          <a:stretch>
            <a:fillRect/>
          </a:stretch>
        </p:blipFill>
        <p:spPr>
          <a:xfrm>
            <a:off x="9291404" y="2791708"/>
            <a:ext cx="1526746" cy="2029674"/>
          </a:xfrm>
          <a:prstGeom prst="rect">
            <a:avLst/>
          </a:prstGeom>
        </p:spPr>
      </p:pic>
    </p:spTree>
    <p:extLst>
      <p:ext uri="{BB962C8B-B14F-4D97-AF65-F5344CB8AC3E}">
        <p14:creationId xmlns:p14="http://schemas.microsoft.com/office/powerpoint/2010/main" val="3647197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6EA1509A-11C2-426D-B0D2-9092D3DC2A28}"/>
              </a:ext>
            </a:extLst>
          </p:cNvPr>
          <p:cNvPicPr>
            <a:picLocks noChangeAspect="1"/>
          </p:cNvPicPr>
          <p:nvPr/>
        </p:nvPicPr>
        <p:blipFill>
          <a:blip r:embed="rId2"/>
          <a:stretch>
            <a:fillRect/>
          </a:stretch>
        </p:blipFill>
        <p:spPr>
          <a:xfrm>
            <a:off x="857576" y="745531"/>
            <a:ext cx="4608535" cy="2463182"/>
          </a:xfrm>
          <a:prstGeom prst="rect">
            <a:avLst/>
          </a:prstGeom>
        </p:spPr>
      </p:pic>
      <p:pic>
        <p:nvPicPr>
          <p:cNvPr id="5" name="Picture 4" descr="A screenshot of a cell phone&#10;&#10;Description generated with very high confidence">
            <a:extLst>
              <a:ext uri="{FF2B5EF4-FFF2-40B4-BE49-F238E27FC236}">
                <a16:creationId xmlns:a16="http://schemas.microsoft.com/office/drawing/2014/main" id="{EF7E1B8F-A450-4B58-AE71-43199CA750D5}"/>
              </a:ext>
            </a:extLst>
          </p:cNvPr>
          <p:cNvPicPr>
            <a:picLocks noChangeAspect="1"/>
          </p:cNvPicPr>
          <p:nvPr/>
        </p:nvPicPr>
        <p:blipFill>
          <a:blip r:embed="rId3"/>
          <a:stretch>
            <a:fillRect/>
          </a:stretch>
        </p:blipFill>
        <p:spPr>
          <a:xfrm>
            <a:off x="6412505" y="2844427"/>
            <a:ext cx="4753638" cy="3696216"/>
          </a:xfrm>
          <a:prstGeom prst="rect">
            <a:avLst/>
          </a:prstGeom>
        </p:spPr>
      </p:pic>
    </p:spTree>
    <p:extLst>
      <p:ext uri="{BB962C8B-B14F-4D97-AF65-F5344CB8AC3E}">
        <p14:creationId xmlns:p14="http://schemas.microsoft.com/office/powerpoint/2010/main" val="386104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A1509A-11C2-426D-B0D2-9092D3DC2A28}"/>
              </a:ext>
            </a:extLst>
          </p:cNvPr>
          <p:cNvPicPr>
            <a:picLocks noChangeAspect="1"/>
          </p:cNvPicPr>
          <p:nvPr/>
        </p:nvPicPr>
        <p:blipFill>
          <a:blip r:embed="rId2"/>
          <a:stretch>
            <a:fillRect/>
          </a:stretch>
        </p:blipFill>
        <p:spPr>
          <a:xfrm>
            <a:off x="331006" y="313268"/>
            <a:ext cx="5177735" cy="4025976"/>
          </a:xfrm>
          <a:prstGeom prst="rect">
            <a:avLst/>
          </a:prstGeom>
        </p:spPr>
      </p:pic>
      <p:pic>
        <p:nvPicPr>
          <p:cNvPr id="5" name="Picture 4">
            <a:extLst>
              <a:ext uri="{FF2B5EF4-FFF2-40B4-BE49-F238E27FC236}">
                <a16:creationId xmlns:a16="http://schemas.microsoft.com/office/drawing/2014/main" id="{EF7E1B8F-A450-4B58-AE71-43199CA750D5}"/>
              </a:ext>
            </a:extLst>
          </p:cNvPr>
          <p:cNvPicPr>
            <a:picLocks noChangeAspect="1"/>
          </p:cNvPicPr>
          <p:nvPr/>
        </p:nvPicPr>
        <p:blipFill>
          <a:blip r:embed="rId3"/>
          <a:stretch>
            <a:fillRect/>
          </a:stretch>
        </p:blipFill>
        <p:spPr>
          <a:xfrm>
            <a:off x="6528883" y="2514667"/>
            <a:ext cx="4753638" cy="3696216"/>
          </a:xfrm>
          <a:prstGeom prst="rect">
            <a:avLst/>
          </a:prstGeom>
        </p:spPr>
      </p:pic>
    </p:spTree>
    <p:extLst>
      <p:ext uri="{BB962C8B-B14F-4D97-AF65-F5344CB8AC3E}">
        <p14:creationId xmlns:p14="http://schemas.microsoft.com/office/powerpoint/2010/main" val="414575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A1509A-11C2-426D-B0D2-9092D3DC2A28}"/>
              </a:ext>
            </a:extLst>
          </p:cNvPr>
          <p:cNvPicPr>
            <a:picLocks noChangeAspect="1"/>
          </p:cNvPicPr>
          <p:nvPr/>
        </p:nvPicPr>
        <p:blipFill>
          <a:blip r:embed="rId2"/>
          <a:stretch>
            <a:fillRect/>
          </a:stretch>
        </p:blipFill>
        <p:spPr>
          <a:xfrm>
            <a:off x="331006" y="923953"/>
            <a:ext cx="5177735" cy="2804606"/>
          </a:xfrm>
          <a:prstGeom prst="rect">
            <a:avLst/>
          </a:prstGeom>
        </p:spPr>
      </p:pic>
      <p:pic>
        <p:nvPicPr>
          <p:cNvPr id="5" name="Picture 4">
            <a:extLst>
              <a:ext uri="{FF2B5EF4-FFF2-40B4-BE49-F238E27FC236}">
                <a16:creationId xmlns:a16="http://schemas.microsoft.com/office/drawing/2014/main" id="{EF7E1B8F-A450-4B58-AE71-43199CA750D5}"/>
              </a:ext>
            </a:extLst>
          </p:cNvPr>
          <p:cNvPicPr>
            <a:picLocks noChangeAspect="1"/>
          </p:cNvPicPr>
          <p:nvPr/>
        </p:nvPicPr>
        <p:blipFill>
          <a:blip r:embed="rId3"/>
          <a:stretch>
            <a:fillRect/>
          </a:stretch>
        </p:blipFill>
        <p:spPr>
          <a:xfrm>
            <a:off x="6528883" y="2514667"/>
            <a:ext cx="4753638" cy="3696216"/>
          </a:xfrm>
          <a:prstGeom prst="rect">
            <a:avLst/>
          </a:prstGeom>
        </p:spPr>
      </p:pic>
    </p:spTree>
    <p:extLst>
      <p:ext uri="{BB962C8B-B14F-4D97-AF65-F5344CB8AC3E}">
        <p14:creationId xmlns:p14="http://schemas.microsoft.com/office/powerpoint/2010/main" val="210571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A1509A-11C2-426D-B0D2-9092D3DC2A28}"/>
              </a:ext>
            </a:extLst>
          </p:cNvPr>
          <p:cNvPicPr>
            <a:picLocks noChangeAspect="1"/>
          </p:cNvPicPr>
          <p:nvPr/>
        </p:nvPicPr>
        <p:blipFill>
          <a:blip r:embed="rId2"/>
          <a:stretch>
            <a:fillRect/>
          </a:stretch>
        </p:blipFill>
        <p:spPr>
          <a:xfrm>
            <a:off x="331006" y="1614318"/>
            <a:ext cx="5177735" cy="1423876"/>
          </a:xfrm>
          <a:prstGeom prst="rect">
            <a:avLst/>
          </a:prstGeom>
        </p:spPr>
      </p:pic>
      <p:pic>
        <p:nvPicPr>
          <p:cNvPr id="5" name="Picture 4">
            <a:extLst>
              <a:ext uri="{FF2B5EF4-FFF2-40B4-BE49-F238E27FC236}">
                <a16:creationId xmlns:a16="http://schemas.microsoft.com/office/drawing/2014/main" id="{EF7E1B8F-A450-4B58-AE71-43199CA750D5}"/>
              </a:ext>
            </a:extLst>
          </p:cNvPr>
          <p:cNvPicPr>
            <a:picLocks noChangeAspect="1"/>
          </p:cNvPicPr>
          <p:nvPr/>
        </p:nvPicPr>
        <p:blipFill>
          <a:blip r:embed="rId3"/>
          <a:stretch>
            <a:fillRect/>
          </a:stretch>
        </p:blipFill>
        <p:spPr>
          <a:xfrm>
            <a:off x="5928146" y="2576945"/>
            <a:ext cx="5778471" cy="3465718"/>
          </a:xfrm>
          <a:prstGeom prst="rect">
            <a:avLst/>
          </a:prstGeom>
        </p:spPr>
      </p:pic>
      <p:pic>
        <p:nvPicPr>
          <p:cNvPr id="4" name="Picture 3">
            <a:extLst>
              <a:ext uri="{FF2B5EF4-FFF2-40B4-BE49-F238E27FC236}">
                <a16:creationId xmlns:a16="http://schemas.microsoft.com/office/drawing/2014/main" id="{F30037E6-B709-45D6-9887-47BC5EDF4F66}"/>
              </a:ext>
            </a:extLst>
          </p:cNvPr>
          <p:cNvPicPr>
            <a:picLocks noChangeAspect="1"/>
          </p:cNvPicPr>
          <p:nvPr/>
        </p:nvPicPr>
        <p:blipFill>
          <a:blip r:embed="rId4"/>
          <a:stretch>
            <a:fillRect/>
          </a:stretch>
        </p:blipFill>
        <p:spPr>
          <a:xfrm>
            <a:off x="2110248" y="4362775"/>
            <a:ext cx="1347847" cy="1791844"/>
          </a:xfrm>
          <a:prstGeom prst="rect">
            <a:avLst/>
          </a:prstGeom>
        </p:spPr>
      </p:pic>
    </p:spTree>
    <p:extLst>
      <p:ext uri="{BB962C8B-B14F-4D97-AF65-F5344CB8AC3E}">
        <p14:creationId xmlns:p14="http://schemas.microsoft.com/office/powerpoint/2010/main" val="62339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AF12AB-2A67-4531-AF11-342C25BC8A2A}"/>
              </a:ext>
            </a:extLst>
          </p:cNvPr>
          <p:cNvSpPr txBox="1"/>
          <p:nvPr/>
        </p:nvSpPr>
        <p:spPr>
          <a:xfrm>
            <a:off x="171797" y="1413164"/>
            <a:ext cx="11732028" cy="4893647"/>
          </a:xfrm>
          <a:prstGeom prst="rect">
            <a:avLst/>
          </a:prstGeom>
          <a:noFill/>
        </p:spPr>
        <p:txBody>
          <a:bodyPr wrap="square" rtlCol="0">
            <a:spAutoFit/>
          </a:bodyPr>
          <a:lstStyle/>
          <a:p>
            <a:pPr fontAlgn="base"/>
            <a:r>
              <a:rPr lang="en-CA" sz="2400" dirty="0" err="1"/>
              <a:t>PrimoPDF</a:t>
            </a:r>
            <a:r>
              <a:rPr lang="en-CA" sz="2400" dirty="0"/>
              <a:t> is a basic yet powerful application that revolutionizes PDF file creation. You can construct perfect PDF files using the straightforward drag-and-drop tool this application offers.</a:t>
            </a:r>
          </a:p>
          <a:p>
            <a:pPr fontAlgn="base"/>
            <a:endParaRPr lang="en-CA" sz="2400" b="1" cap="all" dirty="0"/>
          </a:p>
          <a:p>
            <a:pPr fontAlgn="base"/>
            <a:r>
              <a:rPr lang="en-CA" sz="2400" b="1" cap="all" dirty="0"/>
              <a:t>PROS</a:t>
            </a:r>
            <a:endParaRPr lang="en-CA" sz="2400" dirty="0"/>
          </a:p>
          <a:p>
            <a:pPr lvl="1" fontAlgn="base"/>
            <a:r>
              <a:rPr lang="en-CA" sz="2400" b="1" dirty="0"/>
              <a:t>Valuable toolkit:</a:t>
            </a:r>
            <a:r>
              <a:rPr lang="en-CA" sz="2400" dirty="0"/>
              <a:t> </a:t>
            </a:r>
            <a:r>
              <a:rPr lang="en-CA" sz="2400" dirty="0" err="1"/>
              <a:t>PrimoPDF</a:t>
            </a:r>
            <a:r>
              <a:rPr lang="en-CA" sz="2400" dirty="0"/>
              <a:t> creates all types of files in standard PDF format faster than competitors, making it one of the best free applications we've tried. The custom settings give you the ability to lock files and determine design specifications, so files will be exactly as you want them.</a:t>
            </a:r>
          </a:p>
          <a:p>
            <a:pPr lvl="1" fontAlgn="base"/>
            <a:endParaRPr lang="en-CA" sz="2400" dirty="0"/>
          </a:p>
          <a:p>
            <a:pPr lvl="1" fontAlgn="base"/>
            <a:r>
              <a:rPr lang="en-CA" sz="2400" b="1" dirty="0"/>
              <a:t>Fast, precise operation:</a:t>
            </a:r>
            <a:r>
              <a:rPr lang="en-CA" sz="2400" dirty="0"/>
              <a:t> We converted various file formats with </a:t>
            </a:r>
            <a:r>
              <a:rPr lang="en-CA" sz="2400" dirty="0" err="1"/>
              <a:t>PrimoPDF</a:t>
            </a:r>
            <a:r>
              <a:rPr lang="en-CA" sz="2400" dirty="0"/>
              <a:t>, and our PDFs were created within seconds, no matter the size or type of file. No instance of lessened image quality was observed either.</a:t>
            </a:r>
          </a:p>
        </p:txBody>
      </p:sp>
      <p:sp>
        <p:nvSpPr>
          <p:cNvPr id="6" name="TextBox 5">
            <a:extLst>
              <a:ext uri="{FF2B5EF4-FFF2-40B4-BE49-F238E27FC236}">
                <a16:creationId xmlns:a16="http://schemas.microsoft.com/office/drawing/2014/main" id="{3E33460E-D429-4DCA-B469-0D1AC05020C3}"/>
              </a:ext>
            </a:extLst>
          </p:cNvPr>
          <p:cNvSpPr txBox="1"/>
          <p:nvPr/>
        </p:nvSpPr>
        <p:spPr>
          <a:xfrm>
            <a:off x="171797" y="439543"/>
            <a:ext cx="8473440" cy="646331"/>
          </a:xfrm>
          <a:prstGeom prst="rect">
            <a:avLst/>
          </a:prstGeom>
          <a:noFill/>
        </p:spPr>
        <p:txBody>
          <a:bodyPr wrap="square" rtlCol="0">
            <a:spAutoFit/>
          </a:bodyPr>
          <a:lstStyle/>
          <a:p>
            <a:pPr fontAlgn="base"/>
            <a:r>
              <a:rPr lang="en-CA" b="1" cap="all" dirty="0"/>
              <a:t>EDITORS' REVIEW</a:t>
            </a:r>
            <a:endParaRPr lang="en-CA" dirty="0"/>
          </a:p>
          <a:p>
            <a:pPr fontAlgn="base"/>
            <a:r>
              <a:rPr lang="en-CA" cap="all" dirty="0"/>
              <a:t>BY </a:t>
            </a:r>
            <a:r>
              <a:rPr lang="en-CA" cap="all" dirty="0">
                <a:hlinkClick r:id="rId2"/>
              </a:rPr>
              <a:t>DOWNLOAD.COM STAFF</a:t>
            </a:r>
            <a:r>
              <a:rPr lang="en-CA" u="sng" cap="all" dirty="0">
                <a:hlinkClick r:id="rId2"/>
              </a:rPr>
              <a:t> </a:t>
            </a:r>
            <a:r>
              <a:rPr lang="en-CA" cap="all" dirty="0"/>
              <a:t>/ JUNE 23, 2014</a:t>
            </a:r>
            <a:endParaRPr lang="en-CA" dirty="0"/>
          </a:p>
        </p:txBody>
      </p:sp>
    </p:spTree>
    <p:extLst>
      <p:ext uri="{BB962C8B-B14F-4D97-AF65-F5344CB8AC3E}">
        <p14:creationId xmlns:p14="http://schemas.microsoft.com/office/powerpoint/2010/main" val="3575849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AF12AB-2A67-4531-AF11-342C25BC8A2A}"/>
              </a:ext>
            </a:extLst>
          </p:cNvPr>
          <p:cNvSpPr txBox="1"/>
          <p:nvPr/>
        </p:nvSpPr>
        <p:spPr>
          <a:xfrm>
            <a:off x="171797" y="1413164"/>
            <a:ext cx="11732028" cy="3785652"/>
          </a:xfrm>
          <a:prstGeom prst="rect">
            <a:avLst/>
          </a:prstGeom>
          <a:noFill/>
        </p:spPr>
        <p:txBody>
          <a:bodyPr wrap="square" rtlCol="0">
            <a:spAutoFit/>
          </a:bodyPr>
          <a:lstStyle/>
          <a:p>
            <a:pPr fontAlgn="base"/>
            <a:r>
              <a:rPr lang="en-CA" sz="2400" b="1" cap="all" dirty="0"/>
              <a:t>CONS</a:t>
            </a:r>
            <a:endParaRPr lang="en-CA" sz="2400" dirty="0"/>
          </a:p>
          <a:p>
            <a:pPr lvl="1" fontAlgn="base"/>
            <a:r>
              <a:rPr lang="en-CA" sz="2400" b="1" dirty="0"/>
              <a:t>Dysfunctional support:</a:t>
            </a:r>
            <a:r>
              <a:rPr lang="en-CA" sz="2400" dirty="0"/>
              <a:t> </a:t>
            </a:r>
            <a:r>
              <a:rPr lang="en-CA" sz="2400" dirty="0" err="1"/>
              <a:t>PrimoPDF</a:t>
            </a:r>
            <a:r>
              <a:rPr lang="en-CA" sz="2400" dirty="0"/>
              <a:t> comes with an excellent user guide; however, many of the support links we clicked on were either broken or redirected us elsewhere. We only found the user guide and other assistance via Internet search.</a:t>
            </a:r>
          </a:p>
          <a:p>
            <a:pPr lvl="1" fontAlgn="base"/>
            <a:endParaRPr lang="en-CA" sz="2400" dirty="0"/>
          </a:p>
          <a:p>
            <a:pPr lvl="1" fontAlgn="base"/>
            <a:r>
              <a:rPr lang="en-CA" sz="2400" b="1" dirty="0"/>
              <a:t>Substandard design:</a:t>
            </a:r>
            <a:r>
              <a:rPr lang="en-CA" sz="2400" dirty="0"/>
              <a:t> We quickly noticed that nearly half of </a:t>
            </a:r>
            <a:r>
              <a:rPr lang="en-CA" sz="2400" dirty="0" err="1"/>
              <a:t>Primo's</a:t>
            </a:r>
            <a:r>
              <a:rPr lang="en-CA" sz="2400" dirty="0"/>
              <a:t> program window is consumed by advertisements for other software. This is understandable because it is a free application, but it complicates and detracts from the overall experience, nonetheless.</a:t>
            </a:r>
          </a:p>
        </p:txBody>
      </p:sp>
      <p:sp>
        <p:nvSpPr>
          <p:cNvPr id="6" name="TextBox 5">
            <a:extLst>
              <a:ext uri="{FF2B5EF4-FFF2-40B4-BE49-F238E27FC236}">
                <a16:creationId xmlns:a16="http://schemas.microsoft.com/office/drawing/2014/main" id="{3E33460E-D429-4DCA-B469-0D1AC05020C3}"/>
              </a:ext>
            </a:extLst>
          </p:cNvPr>
          <p:cNvSpPr txBox="1"/>
          <p:nvPr/>
        </p:nvSpPr>
        <p:spPr>
          <a:xfrm>
            <a:off x="171797" y="439543"/>
            <a:ext cx="8473440" cy="646331"/>
          </a:xfrm>
          <a:prstGeom prst="rect">
            <a:avLst/>
          </a:prstGeom>
          <a:noFill/>
        </p:spPr>
        <p:txBody>
          <a:bodyPr wrap="square" rtlCol="0">
            <a:spAutoFit/>
          </a:bodyPr>
          <a:lstStyle/>
          <a:p>
            <a:pPr fontAlgn="base"/>
            <a:r>
              <a:rPr lang="en-CA" b="1" cap="all" dirty="0"/>
              <a:t>EDITORS' REVIEW</a:t>
            </a:r>
            <a:endParaRPr lang="en-CA" dirty="0"/>
          </a:p>
          <a:p>
            <a:pPr fontAlgn="base"/>
            <a:r>
              <a:rPr lang="en-CA" cap="all" dirty="0"/>
              <a:t>BY </a:t>
            </a:r>
            <a:r>
              <a:rPr lang="en-CA" cap="all" dirty="0">
                <a:hlinkClick r:id="rId2"/>
              </a:rPr>
              <a:t>DOWNLOAD.COM STAFF</a:t>
            </a:r>
            <a:r>
              <a:rPr lang="en-CA" u="sng" cap="all" dirty="0">
                <a:hlinkClick r:id="rId2"/>
              </a:rPr>
              <a:t> </a:t>
            </a:r>
            <a:r>
              <a:rPr lang="en-CA" cap="all" dirty="0"/>
              <a:t>/ JUNE 23, 2014</a:t>
            </a:r>
            <a:endParaRPr lang="en-CA" dirty="0"/>
          </a:p>
        </p:txBody>
      </p:sp>
    </p:spTree>
    <p:extLst>
      <p:ext uri="{BB962C8B-B14F-4D97-AF65-F5344CB8AC3E}">
        <p14:creationId xmlns:p14="http://schemas.microsoft.com/office/powerpoint/2010/main" val="1712852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AF12AB-2A67-4531-AF11-342C25BC8A2A}"/>
              </a:ext>
            </a:extLst>
          </p:cNvPr>
          <p:cNvSpPr txBox="1"/>
          <p:nvPr/>
        </p:nvSpPr>
        <p:spPr>
          <a:xfrm>
            <a:off x="171797" y="1413164"/>
            <a:ext cx="11732028" cy="2677656"/>
          </a:xfrm>
          <a:prstGeom prst="rect">
            <a:avLst/>
          </a:prstGeom>
          <a:noFill/>
        </p:spPr>
        <p:txBody>
          <a:bodyPr wrap="square" rtlCol="0">
            <a:spAutoFit/>
          </a:bodyPr>
          <a:lstStyle/>
          <a:p>
            <a:pPr fontAlgn="base"/>
            <a:r>
              <a:rPr lang="en-CA" sz="2400" b="1" cap="all" dirty="0"/>
              <a:t>BOTTOM LINE</a:t>
            </a:r>
            <a:endParaRPr lang="en-CA" sz="2400" dirty="0"/>
          </a:p>
          <a:p>
            <a:pPr lvl="1" fontAlgn="base"/>
            <a:r>
              <a:rPr lang="en-CA" sz="2400" dirty="0" err="1"/>
              <a:t>PrimoPDF</a:t>
            </a:r>
            <a:r>
              <a:rPr lang="en-CA" sz="2400" dirty="0"/>
              <a:t> is an awesome, easy-to-use application for quickly creating PDF files. Including a larger, more robust GUI would make using </a:t>
            </a:r>
            <a:r>
              <a:rPr lang="en-CA" sz="2400" dirty="0" err="1"/>
              <a:t>PrimoPDF</a:t>
            </a:r>
            <a:r>
              <a:rPr lang="en-CA" sz="2400" dirty="0"/>
              <a:t> a tad easier, but there really isn't much that needs changing with this application. We highly suggest you use Primo if you need to create a PDF file; it's fast, reliable, and uncomplicated.</a:t>
            </a:r>
          </a:p>
          <a:p>
            <a:endParaRPr lang="en-CA" sz="2400" dirty="0"/>
          </a:p>
        </p:txBody>
      </p:sp>
      <p:sp>
        <p:nvSpPr>
          <p:cNvPr id="6" name="TextBox 5">
            <a:extLst>
              <a:ext uri="{FF2B5EF4-FFF2-40B4-BE49-F238E27FC236}">
                <a16:creationId xmlns:a16="http://schemas.microsoft.com/office/drawing/2014/main" id="{3E33460E-D429-4DCA-B469-0D1AC05020C3}"/>
              </a:ext>
            </a:extLst>
          </p:cNvPr>
          <p:cNvSpPr txBox="1"/>
          <p:nvPr/>
        </p:nvSpPr>
        <p:spPr>
          <a:xfrm>
            <a:off x="171797" y="439543"/>
            <a:ext cx="8473440" cy="646331"/>
          </a:xfrm>
          <a:prstGeom prst="rect">
            <a:avLst/>
          </a:prstGeom>
          <a:noFill/>
        </p:spPr>
        <p:txBody>
          <a:bodyPr wrap="square" rtlCol="0">
            <a:spAutoFit/>
          </a:bodyPr>
          <a:lstStyle/>
          <a:p>
            <a:pPr fontAlgn="base"/>
            <a:r>
              <a:rPr lang="en-CA" b="1" cap="all" dirty="0"/>
              <a:t>EDITORS' REVIEW</a:t>
            </a:r>
            <a:endParaRPr lang="en-CA" dirty="0"/>
          </a:p>
          <a:p>
            <a:pPr fontAlgn="base"/>
            <a:r>
              <a:rPr lang="en-CA" cap="all" dirty="0"/>
              <a:t>BY </a:t>
            </a:r>
            <a:r>
              <a:rPr lang="en-CA" cap="all" dirty="0">
                <a:hlinkClick r:id="rId2"/>
              </a:rPr>
              <a:t>DOWNLOAD.COM STAFF</a:t>
            </a:r>
            <a:r>
              <a:rPr lang="en-CA" u="sng" cap="all" dirty="0">
                <a:hlinkClick r:id="rId2"/>
              </a:rPr>
              <a:t> </a:t>
            </a:r>
            <a:r>
              <a:rPr lang="en-CA" cap="all" dirty="0"/>
              <a:t>/ JUNE 23, 2014</a:t>
            </a:r>
            <a:endParaRPr lang="en-CA" dirty="0"/>
          </a:p>
        </p:txBody>
      </p:sp>
    </p:spTree>
    <p:extLst>
      <p:ext uri="{BB962C8B-B14F-4D97-AF65-F5344CB8AC3E}">
        <p14:creationId xmlns:p14="http://schemas.microsoft.com/office/powerpoint/2010/main" val="9770099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18</TotalTime>
  <Words>140</Words>
  <Application>Microsoft Office PowerPoint</Application>
  <PresentationFormat>Widescreen</PresentationFormat>
  <Paragraphs>29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Century Gothic</vt:lpstr>
      <vt:lpstr>Wingdings 3</vt:lpstr>
      <vt:lpstr>Ion</vt:lpstr>
      <vt:lpstr>Primo PDF Creator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Primo PDF Creator</dc:title>
  <dc:creator>Computer Club PC</dc:creator>
  <cp:lastModifiedBy>Computer Club PC</cp:lastModifiedBy>
  <cp:revision>3</cp:revision>
  <dcterms:created xsi:type="dcterms:W3CDTF">2018-03-12T17:44:27Z</dcterms:created>
  <dcterms:modified xsi:type="dcterms:W3CDTF">2018-03-13T18:37:02Z</dcterms:modified>
</cp:coreProperties>
</file>