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5" r:id="rId4"/>
    <p:sldId id="261" r:id="rId5"/>
    <p:sldId id="266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  <a:srgbClr val="0066FF"/>
    <a:srgbClr val="FFCCFF"/>
    <a:srgbClr val="003399"/>
    <a:srgbClr val="000099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4" d="100"/>
          <a:sy n="84" d="100"/>
        </p:scale>
        <p:origin x="-76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6324600" cy="552450"/>
          </a:xfrm>
        </p:spPr>
        <p:txBody>
          <a:bodyPr/>
          <a:lstStyle>
            <a:lvl1pPr algn="ctr">
              <a:defRPr sz="48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6324600" cy="381000"/>
          </a:xfrm>
        </p:spPr>
        <p:txBody>
          <a:bodyPr/>
          <a:lstStyle>
            <a:lvl1pPr marL="0" indent="0" algn="ctr">
              <a:defRPr>
                <a:ln>
                  <a:noFill/>
                </a:ln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4A1E2A39-8397-4749-A913-CDF9E45DE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334000"/>
            <a:ext cx="36972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146175"/>
            <a:ext cx="36972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5900738"/>
            <a:ext cx="36972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E0A8-AF43-4A65-81C9-AA48C8D13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7818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0"/>
            <a:ext cx="6096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A4D7-BE34-406D-AF4C-10D0F7AA1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914400"/>
            <a:ext cx="495300" cy="48768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1341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0C847-BA4B-49C7-8109-6616F8573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0FBC1A09-7DEF-4B71-AD61-759B315BA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BFDDBC97-85A3-441E-987E-4F4DE9C69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48615-5EAA-412E-94B7-0B8C6214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5532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096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48615-5EAA-412E-94B7-0B8C6214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5157787"/>
            <a:ext cx="7504113" cy="1362075"/>
          </a:xfrm>
        </p:spPr>
        <p:txBody>
          <a:bodyPr anchor="t"/>
          <a:lstStyle>
            <a:lvl1pPr algn="l">
              <a:defRPr sz="4000" b="1" cap="all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3657600"/>
            <a:ext cx="75041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0027C-D55E-48F3-870E-B1697574C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2390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812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F563C-3F35-42CD-BFD2-094BCCD72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68362"/>
            <a:ext cx="6400800" cy="8842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09750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49512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1" y="1809750"/>
            <a:ext cx="304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1" y="2449512"/>
            <a:ext cx="304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096F-47D1-4189-93CC-598A004D9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C646E-8B28-45DB-986A-D13C279C7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743EF-50D2-45E1-9F28-58A9DD7B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31709"/>
            <a:ext cx="2474913" cy="9732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3968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133600"/>
            <a:ext cx="2474913" cy="3929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140D6-64A3-4010-A87A-7566C606C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1676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0" y="2362200"/>
            <a:ext cx="495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989338ED-97FB-486C-B5DA-771D356C76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5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5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5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5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i="1" u="sng" dirty="0"/>
              <a:t>The Importance of walking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3768080"/>
            <a:ext cx="6324600" cy="381000"/>
          </a:xfrm>
        </p:spPr>
        <p:txBody>
          <a:bodyPr/>
          <a:lstStyle/>
          <a:p>
            <a:r>
              <a:rPr lang="en-US" dirty="0" smtClean="0"/>
              <a:t>A Presentation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2302342"/>
            <a:ext cx="45953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If you are going to try cross-country skiing</a:t>
            </a:r>
            <a:r>
              <a:rPr lang="en-CA" sz="3200" dirty="0" smtClean="0">
                <a:latin typeface="Cambria" pitchFamily="18" charset="0"/>
              </a:rPr>
              <a:t>,</a:t>
            </a: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start </a:t>
            </a:r>
            <a:r>
              <a:rPr lang="en-CA" sz="3200" dirty="0">
                <a:latin typeface="Cambria" pitchFamily="18" charset="0"/>
              </a:rPr>
              <a:t>with a small country.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56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Cambria" pitchFamily="18" charset="0"/>
              </a:rPr>
              <a:t>I know I got a lot of exercise the last few years,...... </a:t>
            </a:r>
            <a:endParaRPr lang="en-CA" sz="3600" dirty="0" smtClean="0">
              <a:latin typeface="Cambria" pitchFamily="18" charset="0"/>
            </a:endParaRPr>
          </a:p>
          <a:p>
            <a:endParaRPr lang="en-CA" sz="3600" dirty="0">
              <a:latin typeface="Cambria" pitchFamily="18" charset="0"/>
            </a:endParaRPr>
          </a:p>
          <a:p>
            <a:r>
              <a:rPr lang="en-CA" sz="3600" dirty="0" smtClean="0">
                <a:latin typeface="Cambria" pitchFamily="18" charset="0"/>
              </a:rPr>
              <a:t>just </a:t>
            </a:r>
            <a:r>
              <a:rPr lang="en-CA" sz="3600" dirty="0">
                <a:latin typeface="Cambria" pitchFamily="18" charset="0"/>
              </a:rPr>
              <a:t>getting over the hill</a:t>
            </a:r>
            <a:r>
              <a:rPr lang="en-CA" sz="3600" dirty="0" smtClean="0">
                <a:latin typeface="Cambria" pitchFamily="18" charset="0"/>
              </a:rPr>
              <a:t>.</a:t>
            </a:r>
            <a:endParaRPr lang="en-C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79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1809900"/>
            <a:ext cx="45953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We all get heavier as we get older, because there's a lot more information in our heads.  </a:t>
            </a:r>
            <a:endParaRPr lang="en-CA" sz="3200" dirty="0" smtClean="0">
              <a:latin typeface="Cambria" pitchFamily="18" charset="0"/>
            </a:endParaRP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That's </a:t>
            </a:r>
            <a:r>
              <a:rPr lang="en-CA" sz="3200" dirty="0">
                <a:latin typeface="Cambria" pitchFamily="18" charset="0"/>
              </a:rPr>
              <a:t>my story and I'm sticking to it.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56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Every time I start thinking too much about how I look,</a:t>
            </a:r>
            <a:br>
              <a:rPr lang="en-CA" sz="3200" dirty="0">
                <a:latin typeface="Cambria" pitchFamily="18" charset="0"/>
              </a:rPr>
            </a:br>
            <a:r>
              <a:rPr lang="en-CA" sz="3200" dirty="0">
                <a:latin typeface="Cambria" pitchFamily="18" charset="0"/>
              </a:rPr>
              <a:t>I just find a pub with a Happy </a:t>
            </a:r>
            <a:r>
              <a:rPr lang="en-CA" sz="3200" dirty="0" smtClean="0">
                <a:latin typeface="Cambria" pitchFamily="18" charset="0"/>
              </a:rPr>
              <a:t>Hour</a:t>
            </a: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and </a:t>
            </a:r>
            <a:r>
              <a:rPr lang="en-CA" sz="3200" dirty="0">
                <a:latin typeface="Cambria" pitchFamily="18" charset="0"/>
              </a:rPr>
              <a:t>by the time I leave, I look just fine</a:t>
            </a:r>
            <a:r>
              <a:rPr lang="en-CA" sz="3200" dirty="0" smtClean="0">
                <a:latin typeface="Cambria" pitchFamily="18" charset="0"/>
              </a:rPr>
              <a:t>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79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2302342"/>
            <a:ext cx="45953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You could run this over to your </a:t>
            </a:r>
            <a:r>
              <a:rPr lang="en-CA" sz="3200" dirty="0" smtClean="0">
                <a:latin typeface="Cambria" pitchFamily="18" charset="0"/>
              </a:rPr>
              <a:t>friends</a:t>
            </a:r>
          </a:p>
          <a:p>
            <a:r>
              <a:rPr lang="en-CA" sz="3200" dirty="0">
                <a:latin typeface="Cambria" pitchFamily="18" charset="0"/>
              </a:rPr>
              <a:t/>
            </a:r>
            <a:br>
              <a:rPr lang="en-CA" sz="3200" dirty="0">
                <a:latin typeface="Cambria" pitchFamily="18" charset="0"/>
              </a:rPr>
            </a:br>
            <a:r>
              <a:rPr lang="en-CA" sz="3200" dirty="0">
                <a:latin typeface="Cambria" pitchFamily="18" charset="0"/>
              </a:rPr>
              <a:t>But just e-mail it to them!</a:t>
            </a:r>
            <a:br>
              <a:rPr lang="en-CA" sz="3200" dirty="0">
                <a:latin typeface="Cambria" pitchFamily="18" charset="0"/>
              </a:rPr>
            </a:br>
            <a:r>
              <a:rPr lang="en-CA" sz="3200" dirty="0">
                <a:latin typeface="Cambria" pitchFamily="18" charset="0"/>
              </a:rPr>
              <a:t>It will save you the walk!</a:t>
            </a:r>
            <a:r>
              <a:rPr lang="en-CA" sz="3200" dirty="0"/>
              <a:t> 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56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1563679"/>
            <a:ext cx="45953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Walking can add minutes to your </a:t>
            </a:r>
            <a:r>
              <a:rPr lang="en-CA" sz="3200" dirty="0" smtClean="0">
                <a:latin typeface="Cambria" pitchFamily="18" charset="0"/>
              </a:rPr>
              <a:t>life.</a:t>
            </a:r>
          </a:p>
          <a:p>
            <a:endParaRPr lang="en-CA" sz="3200" dirty="0" smtClean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This </a:t>
            </a:r>
            <a:r>
              <a:rPr lang="en-CA" sz="3200" dirty="0">
                <a:latin typeface="Cambria" pitchFamily="18" charset="0"/>
              </a:rPr>
              <a:t>enables you at 85 years old to spend an additional 5 months in a nursing home at $4,000 per month.</a:t>
            </a:r>
            <a:endParaRPr lang="en-CA" sz="32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Cambria" pitchFamily="18" charset="0"/>
              </a:rPr>
              <a:t>My grandpa started walking five miles a day when he was 60</a:t>
            </a:r>
            <a:r>
              <a:rPr lang="en-CA" sz="3600" dirty="0" smtClean="0">
                <a:latin typeface="Cambria" pitchFamily="18" charset="0"/>
              </a:rPr>
              <a:t>.</a:t>
            </a:r>
          </a:p>
          <a:p>
            <a:endParaRPr lang="en-CA" sz="3600" dirty="0" smtClean="0">
              <a:latin typeface="Cambria" pitchFamily="18" charset="0"/>
            </a:endParaRPr>
          </a:p>
          <a:p>
            <a:r>
              <a:rPr lang="en-CA" sz="3600" dirty="0" smtClean="0">
                <a:latin typeface="Cambria" pitchFamily="18" charset="0"/>
              </a:rPr>
              <a:t>Now </a:t>
            </a:r>
            <a:r>
              <a:rPr lang="en-CA" sz="3600" dirty="0">
                <a:latin typeface="Cambria" pitchFamily="18" charset="0"/>
              </a:rPr>
              <a:t>he's 97 years old and we have no idea where the hell he is</a:t>
            </a:r>
            <a:r>
              <a:rPr lang="en-CA" dirty="0"/>
              <a:t>.</a:t>
            </a:r>
            <a:endParaRPr lang="en-C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2302342"/>
            <a:ext cx="45953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I like long walks</a:t>
            </a:r>
            <a:r>
              <a:rPr lang="en-CA" sz="3200" dirty="0" smtClean="0">
                <a:latin typeface="Cambria" pitchFamily="18" charset="0"/>
              </a:rPr>
              <a:t>,</a:t>
            </a:r>
          </a:p>
          <a:p>
            <a:endParaRPr lang="en-CA" sz="3200" dirty="0" smtClean="0">
              <a:latin typeface="Cambria" pitchFamily="18" charset="0"/>
            </a:endParaRPr>
          </a:p>
          <a:p>
            <a:r>
              <a:rPr lang="en-CA" sz="3200" dirty="0">
                <a:latin typeface="Cambria" pitchFamily="18" charset="0"/>
              </a:rPr>
              <a:t>especially when they are taken by people who annoy me.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822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2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2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I have to walk early in the morning, </a:t>
            </a:r>
            <a:endParaRPr lang="en-CA" sz="3200" dirty="0" smtClean="0">
              <a:latin typeface="Cambria" pitchFamily="18" charset="0"/>
            </a:endParaRP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before </a:t>
            </a:r>
            <a:r>
              <a:rPr lang="en-CA" sz="3200" dirty="0">
                <a:latin typeface="Cambria" pitchFamily="18" charset="0"/>
              </a:rPr>
              <a:t>my brain figures out what I'm doing</a:t>
            </a:r>
            <a:r>
              <a:rPr lang="en-CA" sz="3200" dirty="0" smtClean="0">
                <a:latin typeface="Cambria" pitchFamily="18" charset="0"/>
              </a:rPr>
              <a:t>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21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1809900"/>
            <a:ext cx="45953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I joined a health club last year, spent about 250 bucks. Haven't lost a pound.  </a:t>
            </a:r>
            <a:endParaRPr lang="en-CA" sz="3200" dirty="0" smtClean="0">
              <a:latin typeface="Cambria" pitchFamily="18" charset="0"/>
            </a:endParaRP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Apparently </a:t>
            </a:r>
            <a:r>
              <a:rPr lang="en-CA" sz="3200" dirty="0">
                <a:latin typeface="Cambria" pitchFamily="18" charset="0"/>
              </a:rPr>
              <a:t>you have to go there</a:t>
            </a:r>
            <a:r>
              <a:rPr lang="en-CA" sz="3200" dirty="0" smtClean="0">
                <a:latin typeface="Cambria" pitchFamily="18" charset="0"/>
              </a:rPr>
              <a:t>!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56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Cambria" pitchFamily="18" charset="0"/>
              </a:rPr>
              <a:t>Every time I hear the dirty word 'exercise', </a:t>
            </a:r>
            <a:endParaRPr lang="en-CA" sz="3600" dirty="0" smtClean="0">
              <a:latin typeface="Cambria" pitchFamily="18" charset="0"/>
            </a:endParaRPr>
          </a:p>
          <a:p>
            <a:endParaRPr lang="en-CA" sz="3600" dirty="0">
              <a:latin typeface="Cambria" pitchFamily="18" charset="0"/>
            </a:endParaRPr>
          </a:p>
          <a:p>
            <a:r>
              <a:rPr lang="en-CA" sz="3600" dirty="0" smtClean="0">
                <a:latin typeface="Cambria" pitchFamily="18" charset="0"/>
              </a:rPr>
              <a:t>I </a:t>
            </a:r>
            <a:r>
              <a:rPr lang="en-CA" sz="3600" dirty="0">
                <a:latin typeface="Cambria" pitchFamily="18" charset="0"/>
              </a:rPr>
              <a:t>wash my mouth out with chocolate.</a:t>
            </a:r>
            <a:endParaRPr lang="en-C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79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80129">
            <a:off x="3731111" y="2548563"/>
            <a:ext cx="45953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Cambria" pitchFamily="18" charset="0"/>
              </a:rPr>
              <a:t>I do have flabby thighs, </a:t>
            </a:r>
            <a:endParaRPr lang="en-CA" sz="3200" dirty="0" smtClean="0">
              <a:latin typeface="Cambria" pitchFamily="18" charset="0"/>
            </a:endParaRPr>
          </a:p>
          <a:p>
            <a:endParaRPr lang="en-CA" sz="3200" dirty="0">
              <a:latin typeface="Cambria" pitchFamily="18" charset="0"/>
            </a:endParaRPr>
          </a:p>
          <a:p>
            <a:r>
              <a:rPr lang="en-CA" sz="3200" dirty="0" smtClean="0">
                <a:latin typeface="Cambria" pitchFamily="18" charset="0"/>
              </a:rPr>
              <a:t>but </a:t>
            </a:r>
            <a:r>
              <a:rPr lang="en-CA" sz="3200" dirty="0">
                <a:latin typeface="Cambria" pitchFamily="18" charset="0"/>
              </a:rPr>
              <a:t>fortunately my stomach covers them.</a:t>
            </a:r>
            <a:endParaRPr lang="en-CA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56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Cambria" pitchFamily="18" charset="0"/>
              </a:rPr>
              <a:t>The advantage of exercising every day is so when you die, </a:t>
            </a:r>
            <a:endParaRPr lang="en-CA" sz="3600" dirty="0" smtClean="0">
              <a:latin typeface="Cambria" pitchFamily="18" charset="0"/>
            </a:endParaRPr>
          </a:p>
          <a:p>
            <a:endParaRPr lang="en-CA" sz="3600" dirty="0">
              <a:latin typeface="Cambria" pitchFamily="18" charset="0"/>
            </a:endParaRPr>
          </a:p>
          <a:p>
            <a:r>
              <a:rPr lang="en-CA" sz="3600" dirty="0" smtClean="0">
                <a:latin typeface="Cambria" pitchFamily="18" charset="0"/>
              </a:rPr>
              <a:t>they'll </a:t>
            </a:r>
            <a:r>
              <a:rPr lang="en-CA" sz="3600" dirty="0">
                <a:latin typeface="Cambria" pitchFamily="18" charset="0"/>
              </a:rPr>
              <a:t>say</a:t>
            </a:r>
            <a:r>
              <a:rPr lang="en-CA" sz="3600" dirty="0" smtClean="0">
                <a:latin typeface="Cambria" pitchFamily="18" charset="0"/>
              </a:rPr>
              <a:t>, “Well</a:t>
            </a:r>
            <a:r>
              <a:rPr lang="en-CA" sz="3600" dirty="0">
                <a:latin typeface="Cambria" pitchFamily="18" charset="0"/>
              </a:rPr>
              <a:t>, he looks good doesn't he</a:t>
            </a:r>
            <a:r>
              <a:rPr lang="en-CA" sz="3600" dirty="0" smtClean="0">
                <a:latin typeface="Cambria" pitchFamily="18" charset="0"/>
              </a:rPr>
              <a:t>.”</a:t>
            </a:r>
            <a:endParaRPr lang="en-C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79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_MedicalPressur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izona_summer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izona_sum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zona_summ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zona_summ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48CEB8-7285-4EF4-9648-7A1FAB69D1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AF_MedicalPressure</Template>
  <TotalTime>35</TotalTime>
  <Words>261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AF_MedicalPressure</vt:lpstr>
      <vt:lpstr>The Importance of walking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5thwheelforums.com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walking</dc:title>
  <dc:creator>M Salter</dc:creator>
  <cp:lastModifiedBy>M Salter</cp:lastModifiedBy>
  <cp:revision>6</cp:revision>
  <dcterms:created xsi:type="dcterms:W3CDTF">2012-02-05T18:29:43Z</dcterms:created>
  <dcterms:modified xsi:type="dcterms:W3CDTF">2012-02-05T19:05:17Z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TC103368019990</vt:lpwstr>
  </property>
</Properties>
</file>