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handoutMasterIdLst>
    <p:handoutMasterId r:id="rId12"/>
  </p:handoutMasterIdLst>
  <p:sldIdLst>
    <p:sldId id="269" r:id="rId3"/>
    <p:sldId id="268" r:id="rId4"/>
    <p:sldId id="266" r:id="rId5"/>
    <p:sldId id="272" r:id="rId6"/>
    <p:sldId id="273" r:id="rId7"/>
    <p:sldId id="271" r:id="rId8"/>
    <p:sldId id="277" r:id="rId9"/>
    <p:sldId id="274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1D10"/>
    <a:srgbClr val="4D4D4D"/>
    <a:srgbClr val="B0AC00"/>
    <a:srgbClr val="D5E1E7"/>
    <a:srgbClr val="FFCC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70A45F-59B0-48F0-AEB2-3775FCDB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22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4800600"/>
            <a:ext cx="5257800" cy="762000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486400"/>
            <a:ext cx="4114800" cy="609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38200"/>
            <a:ext cx="1543050" cy="5562600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229350" cy="5562600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620000" cy="838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7620000" cy="411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620000" cy="838200"/>
          </a:xfrm>
        </p:spPr>
        <p:txBody>
          <a:bodyPr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7620000" cy="4114800"/>
          </a:xfrm>
        </p:spPr>
        <p:txBody>
          <a:bodyPr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477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-152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696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57350"/>
            <a:ext cx="388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97112"/>
            <a:ext cx="3886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657350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5" y="2297112"/>
            <a:ext cx="3660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6172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Your Subtopics Go Here</a:t>
            </a:r>
          </a:p>
          <a:p>
            <a:pPr lvl="1"/>
            <a:r>
              <a:rPr lang="en-US" dirty="0"/>
              <a:t>A</a:t>
            </a:r>
          </a:p>
          <a:p>
            <a:pPr lvl="2"/>
            <a:r>
              <a:rPr lang="en-US" dirty="0"/>
              <a:t>B</a:t>
            </a:r>
          </a:p>
          <a:p>
            <a:pPr lvl="3"/>
            <a:r>
              <a:rPr lang="en-US" dirty="0"/>
              <a:t>C</a:t>
            </a:r>
          </a:p>
          <a:p>
            <a:pPr lvl="4"/>
            <a:r>
              <a:rPr lang="en-US" dirty="0"/>
              <a:t>d</a:t>
            </a:r>
          </a:p>
          <a:p>
            <a:pPr lvl="2"/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E1D10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Networks – Safety Concerns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486400"/>
            <a:ext cx="4114800" cy="822920"/>
          </a:xfrm>
        </p:spPr>
        <p:txBody>
          <a:bodyPr/>
          <a:lstStyle/>
          <a:p>
            <a:r>
              <a:rPr lang="en-US" dirty="0"/>
              <a:t>Palm Creek Computer Club</a:t>
            </a:r>
          </a:p>
          <a:p>
            <a:r>
              <a:rPr lang="en-US" dirty="0"/>
              <a:t>Revisited ~ March 2018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a Network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Connecting to a Network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Secure Network Password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Selecting a Network “Location”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23" y="2996952"/>
            <a:ext cx="2270760" cy="563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280" y="1988840"/>
            <a:ext cx="2304868" cy="374142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19872" y="3068960"/>
            <a:ext cx="1512168" cy="1066800"/>
          </a:xfrm>
        </p:spPr>
      </p:pic>
      <p:sp>
        <p:nvSpPr>
          <p:cNvPr id="5" name="TextBox 4"/>
          <p:cNvSpPr txBox="1"/>
          <p:nvPr/>
        </p:nvSpPr>
        <p:spPr>
          <a:xfrm>
            <a:off x="1475656" y="40770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This one might not be secure!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04105">
            <a:off x="1644199" y="2236505"/>
            <a:ext cx="1272540" cy="106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7544" y="2164650"/>
            <a:ext cx="1334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dirty="0">
                <a:solidFill>
                  <a:srgbClr val="800000"/>
                </a:solidFill>
              </a:rPr>
              <a:t>Network is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a Network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strongest (if available)</a:t>
            </a:r>
          </a:p>
          <a:p>
            <a:r>
              <a:rPr lang="en-US" dirty="0"/>
              <a:t>Connect automatically if this is your </a:t>
            </a:r>
            <a:br>
              <a:rPr lang="en-US" dirty="0"/>
            </a:br>
            <a:r>
              <a:rPr lang="en-US" dirty="0"/>
              <a:t>Primary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015" y="1916832"/>
            <a:ext cx="2340638" cy="37566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798" y="2492896"/>
            <a:ext cx="127254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8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Secure Network requires a Password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492896"/>
            <a:ext cx="3787140" cy="245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1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the Network Location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44824"/>
            <a:ext cx="4875664" cy="463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2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of Network Choice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730" y="1844824"/>
            <a:ext cx="4861851" cy="463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0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Map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0" y="2251710"/>
            <a:ext cx="5875020" cy="235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83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Map </a:t>
            </a:r>
            <a:r>
              <a:rPr lang="en-US"/>
              <a:t>- expanded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677" y="2251710"/>
            <a:ext cx="4492646" cy="235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55679"/>
      </p:ext>
    </p:extLst>
  </p:cSld>
  <p:clrMapOvr>
    <a:masterClrMapping/>
  </p:clrMapOvr>
</p:sld>
</file>

<file path=ppt/theme/theme1.xml><?xml version="1.0" encoding="utf-8"?>
<a:theme xmlns:a="http://schemas.openxmlformats.org/drawingml/2006/main" name="AF_IncompleteNetwork">
  <a:themeElements>
    <a:clrScheme name="Custom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Custom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C9B7A5-7EF4-43B6-8A79-275B5D8B30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AF_IncompleteNetwork</Template>
  <TotalTime>38</TotalTime>
  <Words>66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Palatino Linotype</vt:lpstr>
      <vt:lpstr>Times New Roman</vt:lpstr>
      <vt:lpstr>AF_IncompleteNetwork</vt:lpstr>
      <vt:lpstr>Networks – Safety Concerns</vt:lpstr>
      <vt:lpstr>Networks</vt:lpstr>
      <vt:lpstr>Finding a Network</vt:lpstr>
      <vt:lpstr>Connecting to a Network</vt:lpstr>
      <vt:lpstr>A Secure Network requires a Password</vt:lpstr>
      <vt:lpstr>Select the Network Location</vt:lpstr>
      <vt:lpstr>Confirmation of Network Choice</vt:lpstr>
      <vt:lpstr>Network Map</vt:lpstr>
      <vt:lpstr>Network Map - expanded</vt:lpstr>
    </vt:vector>
  </TitlesOfParts>
  <Company>5thwheelforums.com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</dc:title>
  <dc:creator>M Salter</dc:creator>
  <cp:lastModifiedBy>Computer Club PC</cp:lastModifiedBy>
  <cp:revision>8</cp:revision>
  <dcterms:created xsi:type="dcterms:W3CDTF">2011-12-17T18:01:03Z</dcterms:created>
  <dcterms:modified xsi:type="dcterms:W3CDTF">2018-03-12T17:21:23Z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TC103367989990</vt:lpwstr>
  </property>
</Properties>
</file>